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8" r:id="rId8"/>
    <p:sldId id="263" r:id="rId9"/>
    <p:sldId id="279" r:id="rId10"/>
    <p:sldId id="264" r:id="rId11"/>
    <p:sldId id="280" r:id="rId12"/>
    <p:sldId id="281" r:id="rId13"/>
    <p:sldId id="267" r:id="rId14"/>
    <p:sldId id="269" r:id="rId15"/>
    <p:sldId id="270" r:id="rId16"/>
    <p:sldId id="271" r:id="rId17"/>
    <p:sldId id="273" r:id="rId18"/>
    <p:sldId id="282" r:id="rId19"/>
    <p:sldId id="274" r:id="rId20"/>
    <p:sldId id="283" r:id="rId21"/>
    <p:sldId id="276" r:id="rId22"/>
    <p:sldId id="285" r:id="rId23"/>
    <p:sldId id="286" r:id="rId24"/>
    <p:sldId id="284" r:id="rId25"/>
    <p:sldId id="287" r:id="rId26"/>
    <p:sldId id="2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22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63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34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612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32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406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703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084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812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00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15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7/4/2021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6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2" r:id="rId6"/>
    <p:sldLayoutId id="2147483748" r:id="rId7"/>
    <p:sldLayoutId id="2147483749" r:id="rId8"/>
    <p:sldLayoutId id="2147483750" r:id="rId9"/>
    <p:sldLayoutId id="2147483751" r:id="rId10"/>
    <p:sldLayoutId id="21474837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conconference.herokuapp.com/" TargetMode="External"/><Relationship Id="rId2" Type="http://schemas.openxmlformats.org/officeDocument/2006/relationships/hyperlink" Target="https://www.google.com/chrome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F8A656C-0806-4677-A38B-DA5DF0F3C4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Open book with pen on desk">
            <a:extLst>
              <a:ext uri="{FF2B5EF4-FFF2-40B4-BE49-F238E27FC236}">
                <a16:creationId xmlns:a16="http://schemas.microsoft.com/office/drawing/2014/main" id="{117D0F1A-1EE6-44A9-99B9-34FB9C6882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8858" b="6556"/>
          <a:stretch/>
        </p:blipFill>
        <p:spPr>
          <a:xfrm>
            <a:off x="0" y="1855"/>
            <a:ext cx="12191980" cy="6857990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BEF8C6D-8BB3-473A-9607-D7381CC5C0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7537" y="643467"/>
            <a:ext cx="5520995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BA594-1EE6-4281-AFF3-EB1DCD03A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9226" y="1659138"/>
            <a:ext cx="5037616" cy="3011340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Online Conference</a:t>
            </a:r>
            <a:br>
              <a:rPr lang="en-US" sz="6000" b="1" dirty="0"/>
            </a:br>
            <a:r>
              <a:rPr lang="en-US" sz="6000" b="1" dirty="0"/>
              <a:t>Management Tool </a:t>
            </a:r>
            <a:r>
              <a:rPr lang="en-US" sz="6000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60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B59981-722B-4582-8BA8-462818DA1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7047" y="4538146"/>
            <a:ext cx="5037616" cy="1138655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User Guide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DCFDFFB9-D302-4A05-A770-D332322547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6764" y="9067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B3DC42-9B83-4997-8A77-09C2258DB997}"/>
              </a:ext>
            </a:extLst>
          </p:cNvPr>
          <p:cNvSpPr txBox="1"/>
          <p:nvPr/>
        </p:nvSpPr>
        <p:spPr>
          <a:xfrm>
            <a:off x="8958470" y="5422825"/>
            <a:ext cx="38563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</a:rPr>
              <a:t>2021S1_REG_WD_17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10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799B-6F40-4656-AAED-C4725132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For Admin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100" b="1" dirty="0"/>
              <a:t>Approve conference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21549-7352-478E-88AA-16C4E2BC3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As Admin</a:t>
            </a:r>
          </a:p>
          <a:p>
            <a:r>
              <a:rPr lang="en-US" dirty="0"/>
              <a:t>Click Approve conferences</a:t>
            </a:r>
          </a:p>
          <a:p>
            <a:r>
              <a:rPr lang="en-US" dirty="0"/>
              <a:t>Redirect to Admin dashboard</a:t>
            </a:r>
          </a:p>
          <a:p>
            <a:r>
              <a:rPr lang="en-US" dirty="0"/>
              <a:t>Click approve and approve conferences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3E137-9CAE-4B72-8343-504F27CB8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25" b="12060"/>
          <a:stretch/>
        </p:blipFill>
        <p:spPr>
          <a:xfrm>
            <a:off x="1933389" y="3755496"/>
            <a:ext cx="7574536" cy="23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25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34" y="747259"/>
            <a:ext cx="10950408" cy="4898797"/>
          </a:xfrm>
        </p:spPr>
      </p:pic>
    </p:spTree>
    <p:extLst>
      <p:ext uri="{BB962C8B-B14F-4D97-AF65-F5344CB8AC3E}">
        <p14:creationId xmlns:p14="http://schemas.microsoft.com/office/powerpoint/2010/main" val="3172696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35D75-5814-43D4-9F1D-8776BFFB9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/>
              <a:t>For Author</a:t>
            </a:r>
            <a:br>
              <a:rPr lang="en-US" sz="3200" b="1" dirty="0"/>
            </a:b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100" dirty="0"/>
              <a:t>Add research papers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2475E-E87A-4E0E-A1BA-9B8A814FB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Click add research papers and fill the form</a:t>
            </a:r>
          </a:p>
          <a:p>
            <a:r>
              <a:rPr lang="en-US" sz="2400" dirty="0"/>
              <a:t>Add research paper</a:t>
            </a:r>
          </a:p>
          <a:p>
            <a:r>
              <a:rPr lang="en-US" sz="2400" dirty="0"/>
              <a:t>Click submit button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405B4-3C13-4F70-9315-5311103C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23" y="3194821"/>
            <a:ext cx="8837368" cy="270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8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61253-9357-4578-B029-0BB163275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465164"/>
          </a:xfrm>
        </p:spPr>
        <p:txBody>
          <a:bodyPr>
            <a:normAutofit/>
          </a:bodyPr>
          <a:lstStyle/>
          <a:p>
            <a:r>
              <a:rPr lang="en-US" sz="2800" b="1" dirty="0"/>
              <a:t>Add research papers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D1F1CB-52FC-4954-8958-56C98E14B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9" y="1394191"/>
            <a:ext cx="9438773" cy="4662586"/>
          </a:xfrm>
        </p:spPr>
      </p:pic>
    </p:spTree>
    <p:extLst>
      <p:ext uri="{BB962C8B-B14F-4D97-AF65-F5344CB8AC3E}">
        <p14:creationId xmlns:p14="http://schemas.microsoft.com/office/powerpoint/2010/main" val="1651546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BB896-CE77-42D2-9365-4F750717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View Research papers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C4D0EE-42FB-4CE8-B735-88D8ECC04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528" y="1825625"/>
            <a:ext cx="7944944" cy="3859213"/>
          </a:xfrm>
        </p:spPr>
      </p:pic>
    </p:spTree>
    <p:extLst>
      <p:ext uri="{BB962C8B-B14F-4D97-AF65-F5344CB8AC3E}">
        <p14:creationId xmlns:p14="http://schemas.microsoft.com/office/powerpoint/2010/main" val="2940816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F99A-20CA-4695-A2D2-14B33F837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b="1" dirty="0"/>
              <a:t>Click download button and download research paper</a:t>
            </a:r>
            <a:br>
              <a:rPr lang="en-US" sz="2400" b="1" dirty="0"/>
            </a:b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/>
              <a:t>make payment clicking pay button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CD9A5B-DB2C-43F0-ADCF-B8BE54099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528" y="1825625"/>
            <a:ext cx="7944944" cy="3859213"/>
          </a:xfrm>
        </p:spPr>
      </p:pic>
    </p:spTree>
    <p:extLst>
      <p:ext uri="{BB962C8B-B14F-4D97-AF65-F5344CB8AC3E}">
        <p14:creationId xmlns:p14="http://schemas.microsoft.com/office/powerpoint/2010/main" val="2252660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B06A2-F813-4964-948B-216F602BE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249"/>
            <a:ext cx="10515600" cy="5010118"/>
          </a:xfrm>
        </p:spPr>
        <p:txBody>
          <a:bodyPr/>
          <a:lstStyle/>
          <a:p>
            <a:r>
              <a:rPr lang="en-US" sz="2000" b="1" dirty="0"/>
              <a:t>Click on pay button </a:t>
            </a:r>
          </a:p>
          <a:p>
            <a:r>
              <a:rPr lang="en-US" sz="2000" b="1" dirty="0"/>
              <a:t>It will navigate to payment page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E47035-9EB3-4F87-BB37-EA7081458C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54" y="1664561"/>
            <a:ext cx="8923366" cy="455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74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BD18-E386-4DB8-8ADB-12A2E1530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For Workshop conductors</a:t>
            </a:r>
            <a:br>
              <a:rPr lang="en-US" b="1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3100" b="1" dirty="0"/>
              <a:t/>
            </a:r>
            <a:br>
              <a:rPr lang="en-US" sz="3100" b="1" dirty="0"/>
            </a:br>
            <a:r>
              <a:rPr lang="en-US" sz="3100" b="1" dirty="0"/>
              <a:t>Add workshops</a:t>
            </a:r>
            <a:endParaRPr lang="en-US" sz="1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830CB-79BA-4930-B25C-454BA8E4C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add workshops</a:t>
            </a:r>
          </a:p>
          <a:p>
            <a:r>
              <a:rPr lang="en-US" dirty="0"/>
              <a:t>Add workshop proposals</a:t>
            </a:r>
          </a:p>
          <a:p>
            <a:r>
              <a:rPr lang="en-US" dirty="0"/>
              <a:t>Click submit button</a:t>
            </a:r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4B6611-3B28-4AAA-89B4-96A566B61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945" y="3259316"/>
            <a:ext cx="8154570" cy="256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83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0EF6D-C538-4057-B4B6-0C18F875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 workshops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921D-58C8-41D6-8364-60E8573AC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145" y="1465604"/>
            <a:ext cx="8988942" cy="442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80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5A21-05A1-4FD6-9995-7DCBA6311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177"/>
            <a:ext cx="10515600" cy="1266728"/>
          </a:xfrm>
        </p:spPr>
        <p:txBody>
          <a:bodyPr>
            <a:normAutofit/>
          </a:bodyPr>
          <a:lstStyle/>
          <a:p>
            <a:r>
              <a:rPr lang="en-US" b="1" dirty="0"/>
              <a:t>View workshops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03BFB-6216-4F10-A8C3-C225B875A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26" y="1499129"/>
            <a:ext cx="10515600" cy="3859742"/>
          </a:xfrm>
        </p:spPr>
        <p:txBody>
          <a:bodyPr/>
          <a:lstStyle/>
          <a:p>
            <a:r>
              <a:rPr lang="en-US" sz="2000" b="1" dirty="0"/>
              <a:t>Click download button if you want to download workshops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4A864-560F-46E2-B567-1EA3A53F8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759" y="2210344"/>
            <a:ext cx="8553567" cy="421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4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BCEB5-B463-448F-A0CD-D511ACC7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Preparing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98A0-FE7E-47DB-B64A-E8258764C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Download Google Chrome from below link </a:t>
            </a:r>
          </a:p>
          <a:p>
            <a:r>
              <a:rPr lang="en-US" sz="2400" b="1" dirty="0">
                <a:hlinkClick r:id="rId2"/>
              </a:rPr>
              <a:t>https://www.google.com/chrome/</a:t>
            </a:r>
            <a:r>
              <a:rPr lang="en-US" sz="2400" b="1" dirty="0"/>
              <a:t> </a:t>
            </a:r>
          </a:p>
          <a:p>
            <a:r>
              <a:rPr lang="en-US" sz="2400" b="1" dirty="0"/>
              <a:t>Install and Open the web browser</a:t>
            </a:r>
          </a:p>
          <a:p>
            <a:r>
              <a:rPr lang="en-US" sz="2400" b="1" dirty="0"/>
              <a:t>In the address bar type the given website link </a:t>
            </a:r>
          </a:p>
          <a:p>
            <a:r>
              <a:rPr lang="en-US" sz="2400" b="1" dirty="0">
                <a:hlinkClick r:id="rId3"/>
              </a:rPr>
              <a:t>https://iconconference.herokuapp.com/</a:t>
            </a:r>
            <a:endParaRPr lang="en-US" sz="2400" b="1" dirty="0"/>
          </a:p>
          <a:p>
            <a:r>
              <a:rPr lang="en-US" sz="2400" b="1" dirty="0"/>
              <a:t>Login in using the given credentials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61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D06D-0482-4F79-96CB-3F8F6321B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965" y="6964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For Editors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sz="3100" b="1" dirty="0"/>
              <a:t>Add conference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5127F-054A-4CB9-98BF-84DF8C257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965" y="2130425"/>
            <a:ext cx="10515600" cy="3859742"/>
          </a:xfrm>
        </p:spPr>
        <p:txBody>
          <a:bodyPr/>
          <a:lstStyle/>
          <a:p>
            <a:r>
              <a:rPr lang="en-US" dirty="0"/>
              <a:t>Click add conference</a:t>
            </a:r>
          </a:p>
          <a:p>
            <a:r>
              <a:rPr lang="en-US" dirty="0"/>
              <a:t>Add conference</a:t>
            </a:r>
          </a:p>
          <a:p>
            <a:r>
              <a:rPr lang="en-US" dirty="0"/>
              <a:t>Click submit button</a:t>
            </a:r>
          </a:p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24360FD-79D0-4659-8328-0BDB73F0A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14" b="8726"/>
          <a:stretch/>
        </p:blipFill>
        <p:spPr>
          <a:xfrm>
            <a:off x="3108959" y="3429000"/>
            <a:ext cx="8529253" cy="266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62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F6899-B468-4CB2-9EDA-04AE8A003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416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/>
              <a:t>Add Conferences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BB00-5523-48AC-ACAA-6FEFCCCFE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25575" cy="3128115"/>
          </a:xfrm>
        </p:spPr>
        <p:txBody>
          <a:bodyPr/>
          <a:lstStyle/>
          <a:p>
            <a:endParaRPr lang="en-US" sz="18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1512704"/>
            <a:ext cx="8911771" cy="503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63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View Conferences</a:t>
            </a:r>
            <a:br>
              <a:rPr lang="en-US" sz="1800" b="1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To Unregistered Users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296" y="1825625"/>
            <a:ext cx="9063704" cy="4390231"/>
          </a:xfrm>
        </p:spPr>
      </p:pic>
    </p:spTree>
    <p:extLst>
      <p:ext uri="{BB962C8B-B14F-4D97-AF65-F5344CB8AC3E}">
        <p14:creationId xmlns:p14="http://schemas.microsoft.com/office/powerpoint/2010/main" val="3004587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To</a:t>
            </a:r>
            <a:r>
              <a:rPr lang="en-US" sz="1800" b="1" dirty="0"/>
              <a:t> </a:t>
            </a:r>
            <a:r>
              <a:rPr lang="en-US" sz="1800" dirty="0"/>
              <a:t>Registered users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78" y="1825625"/>
            <a:ext cx="7891043" cy="3859213"/>
          </a:xfrm>
        </p:spPr>
      </p:pic>
    </p:spTree>
    <p:extLst>
      <p:ext uri="{BB962C8B-B14F-4D97-AF65-F5344CB8AC3E}">
        <p14:creationId xmlns:p14="http://schemas.microsoft.com/office/powerpoint/2010/main" val="2865937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8998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To make payment click on pay button and it navigate to payment page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54" y="1664561"/>
            <a:ext cx="8923366" cy="4559282"/>
          </a:xfrm>
        </p:spPr>
      </p:pic>
    </p:spTree>
    <p:extLst>
      <p:ext uri="{BB962C8B-B14F-4D97-AF65-F5344CB8AC3E}">
        <p14:creationId xmlns:p14="http://schemas.microsoft.com/office/powerpoint/2010/main" val="2084357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View Editor- Rejected Conference List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32" y="1811110"/>
            <a:ext cx="10012868" cy="4241346"/>
          </a:xfrm>
        </p:spPr>
      </p:pic>
    </p:spTree>
    <p:extLst>
      <p:ext uri="{BB962C8B-B14F-4D97-AF65-F5344CB8AC3E}">
        <p14:creationId xmlns:p14="http://schemas.microsoft.com/office/powerpoint/2010/main" val="3261089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Update Conference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68" y="1581979"/>
            <a:ext cx="8456023" cy="41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4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FD16-DCAB-4CE4-B498-FC5D49EC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sign using given credentials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A0368D-B786-4BEA-8D9E-C3B480B2F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10" y="1825625"/>
            <a:ext cx="7915580" cy="3859213"/>
          </a:xfrm>
        </p:spPr>
      </p:pic>
    </p:spTree>
    <p:extLst>
      <p:ext uri="{BB962C8B-B14F-4D97-AF65-F5344CB8AC3E}">
        <p14:creationId xmlns:p14="http://schemas.microsoft.com/office/powerpoint/2010/main" val="460082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87D2-71C3-475F-B8F3-6F01302BA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5"/>
            <a:ext cx="10515600" cy="1325563"/>
          </a:xfrm>
        </p:spPr>
        <p:txBody>
          <a:bodyPr/>
          <a:lstStyle/>
          <a:p>
            <a:r>
              <a:rPr lang="en-US" b="1" dirty="0"/>
              <a:t>Login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6740E-6266-4C0E-8320-ECC1752F0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730"/>
            <a:ext cx="10515600" cy="428063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Admin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Enter username-kasun98@gmail.com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Enter password-kasun98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You will be redirect  to Home page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dirty="0"/>
          </a:p>
          <a:p>
            <a:r>
              <a:rPr lang="en-US" b="1" dirty="0"/>
              <a:t>Reviewer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Enter username-dew98@gmail.com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Enter password-deww98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You will be redirect  to Home page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dirty="0"/>
          </a:p>
          <a:p>
            <a:r>
              <a:rPr lang="en-US" sz="2100" b="1" dirty="0"/>
              <a:t>Attendee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Enter username-dana98@gmail.com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Enter password-dana98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You will be redirect  to Home page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dirty="0"/>
          </a:p>
          <a:p>
            <a:pPr>
              <a:buFont typeface="Wingdings" panose="05000000000000000000" pitchFamily="2" charset="2"/>
              <a:buChar char="v"/>
            </a:pPr>
            <a:endParaRPr lang="en-US" sz="1800" dirty="0"/>
          </a:p>
          <a:p>
            <a:pPr>
              <a:buFont typeface="Wingdings" panose="05000000000000000000" pitchFamily="2" charset="2"/>
              <a:buChar char="v"/>
            </a:pPr>
            <a:endParaRPr lang="en-US" sz="1800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71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CDC85-4388-4C68-A483-C63DDB990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923" y="808383"/>
            <a:ext cx="8362122" cy="490348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Workshop conductor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Enter username-arohi@gmail.com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Enter password-arohi98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You will be redirect  to Home page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b="1" dirty="0"/>
              <a:t>Researcher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Enter username-saman98@gmail.com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Enter password-saman98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You will be redirect  to Home page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b="1" dirty="0"/>
              <a:t>Editor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900" b="1" dirty="0"/>
              <a:t>Enter username-malan98@gmail.com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900" b="1" dirty="0"/>
              <a:t>Enter password-malan98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900" dirty="0"/>
              <a:t>You will be redirect  to Home page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51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6982-E8F4-4D6F-90AE-D5C781885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330"/>
            <a:ext cx="10515600" cy="1200358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For Reviewer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100" b="1" dirty="0"/>
              <a:t>Approve Research papers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2CF4A-DCDD-4790-AE44-7DF76D74B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As Reviewer</a:t>
            </a:r>
          </a:p>
          <a:p>
            <a:r>
              <a:rPr lang="en-US" dirty="0"/>
              <a:t>Click Approve Research papers</a:t>
            </a:r>
          </a:p>
          <a:p>
            <a:r>
              <a:rPr lang="en-US" dirty="0"/>
              <a:t>Redirect to Reviewer dashboard</a:t>
            </a:r>
          </a:p>
          <a:p>
            <a:r>
              <a:rPr lang="en-US" dirty="0"/>
              <a:t>Click approve or reject Research papers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D3C1D-D36E-4303-AC6F-A63A317CD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25" b="12060"/>
          <a:stretch/>
        </p:blipFill>
        <p:spPr>
          <a:xfrm>
            <a:off x="1683840" y="3755496"/>
            <a:ext cx="7574536" cy="23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43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02E4D3-583D-4C45-8849-74E6D97C5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750" y="773723"/>
            <a:ext cx="9480499" cy="4557932"/>
          </a:xfrm>
        </p:spPr>
      </p:pic>
    </p:spTree>
    <p:extLst>
      <p:ext uri="{BB962C8B-B14F-4D97-AF65-F5344CB8AC3E}">
        <p14:creationId xmlns:p14="http://schemas.microsoft.com/office/powerpoint/2010/main" val="1375624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63919-5D8C-4A69-9E39-8F47EFF6C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 workshops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87C8B-74D0-427D-AF10-2CFA9C93B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As Reviewer</a:t>
            </a:r>
          </a:p>
          <a:p>
            <a:r>
              <a:rPr lang="en-US" dirty="0"/>
              <a:t>Click Approve Workshops</a:t>
            </a:r>
          </a:p>
          <a:p>
            <a:r>
              <a:rPr lang="en-US" dirty="0"/>
              <a:t>Redirect to Admin dashboard</a:t>
            </a:r>
          </a:p>
          <a:p>
            <a:r>
              <a:rPr lang="en-US" dirty="0"/>
              <a:t>Click approve and approve workshops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04F2B-B6E8-4B65-96DC-61DC1655F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25" b="12060"/>
          <a:stretch/>
        </p:blipFill>
        <p:spPr>
          <a:xfrm>
            <a:off x="1933389" y="3755496"/>
            <a:ext cx="7574536" cy="23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53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63043C-1076-488A-860A-50BDE4865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110" y="731520"/>
            <a:ext cx="9921208" cy="4686032"/>
          </a:xfrm>
        </p:spPr>
      </p:pic>
    </p:spTree>
    <p:extLst>
      <p:ext uri="{BB962C8B-B14F-4D97-AF65-F5344CB8AC3E}">
        <p14:creationId xmlns:p14="http://schemas.microsoft.com/office/powerpoint/2010/main" val="2964383948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275</Words>
  <Application>Microsoft Office PowerPoint</Application>
  <PresentationFormat>Widescreen</PresentationFormat>
  <Paragraphs>85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Open Sans</vt:lpstr>
      <vt:lpstr>Wingdings</vt:lpstr>
      <vt:lpstr>ShapesVTI</vt:lpstr>
      <vt:lpstr>Online Conference Management Tool  </vt:lpstr>
      <vt:lpstr>Preparing Environment</vt:lpstr>
      <vt:lpstr>sign using given credentials</vt:lpstr>
      <vt:lpstr>Login Guide</vt:lpstr>
      <vt:lpstr>PowerPoint Presentation</vt:lpstr>
      <vt:lpstr>For Reviewer  Approve Research papers</vt:lpstr>
      <vt:lpstr>PowerPoint Presentation</vt:lpstr>
      <vt:lpstr>Approve workshops</vt:lpstr>
      <vt:lpstr>PowerPoint Presentation</vt:lpstr>
      <vt:lpstr>For Admin  Approve conference</vt:lpstr>
      <vt:lpstr>PowerPoint Presentation</vt:lpstr>
      <vt:lpstr>For Author  Add research papers</vt:lpstr>
      <vt:lpstr>Add research papers</vt:lpstr>
      <vt:lpstr>View Research papers</vt:lpstr>
      <vt:lpstr>Click download button and download research paper  make payment clicking pay button </vt:lpstr>
      <vt:lpstr>PowerPoint Presentation</vt:lpstr>
      <vt:lpstr>For Workshop conductors   Add workshops</vt:lpstr>
      <vt:lpstr>Add workshops</vt:lpstr>
      <vt:lpstr>View workshops</vt:lpstr>
      <vt:lpstr>For Editors  Add conference </vt:lpstr>
      <vt:lpstr>Add Conferences</vt:lpstr>
      <vt:lpstr>View Conferences  To Unregistered Users</vt:lpstr>
      <vt:lpstr>To Registered users</vt:lpstr>
      <vt:lpstr>To make payment click on pay button and it navigate to payment page</vt:lpstr>
      <vt:lpstr>View Editor- Rejected Conference List</vt:lpstr>
      <vt:lpstr>Update Conference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Dewangi K. H. T. N. it19123196</dc:creator>
  <cp:lastModifiedBy>Dell</cp:lastModifiedBy>
  <cp:revision>30</cp:revision>
  <dcterms:created xsi:type="dcterms:W3CDTF">2021-07-02T13:14:51Z</dcterms:created>
  <dcterms:modified xsi:type="dcterms:W3CDTF">2021-07-04T04:36:22Z</dcterms:modified>
</cp:coreProperties>
</file>